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5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8" r:id="rId3"/>
    <p:sldMasterId id="2147483703" r:id="rId4"/>
    <p:sldMasterId id="2147483738" r:id="rId5"/>
    <p:sldMasterId id="2147483773" r:id="rId6"/>
  </p:sldMasterIdLst>
  <p:sldIdLst>
    <p:sldId id="256" r:id="rId7"/>
    <p:sldId id="257" r:id="rId8"/>
    <p:sldId id="259" r:id="rId9"/>
    <p:sldId id="262" r:id="rId10"/>
    <p:sldId id="260" r:id="rId11"/>
    <p:sldId id="263" r:id="rId12"/>
    <p:sldId id="261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Điểm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8.9245078740157482E-2"/>
                  <c:y val="0.179158584916914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083910467081095E-2"/>
                  <c:y val="-0.3615431084447976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8500923349403942E-2"/>
                  <c:y val="0.1205080767959358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9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Điểm 5</c:v>
                </c:pt>
                <c:pt idx="1">
                  <c:v>Điểm 4</c:v>
                </c:pt>
                <c:pt idx="2">
                  <c:v>Điểm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21</c:v>
                </c:pt>
                <c:pt idx="2">
                  <c:v>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31192814191444"/>
          <c:y val="0.27599779568560084"/>
          <c:w val="0.24243414205028405"/>
          <c:h val="0.351019796655209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54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47769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460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61040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27166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06833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79636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479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9126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5878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41727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93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858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68063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19123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346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53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106807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810949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859077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778920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51217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994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7852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051806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711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98518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4712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456935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3517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766765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6435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49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7774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997539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96889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24674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53539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0038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538493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68139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53420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32290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08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7531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3320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272838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1391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1233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33995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7075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250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024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318200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74937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9131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63661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586805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43702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235215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632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751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221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11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27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0978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76452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8483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8963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29590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5905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80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667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288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455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04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7630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6212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43856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1277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4046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341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46162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033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4654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49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6619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59738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30877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940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3465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697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33205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324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8215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399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575954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50151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756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6727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227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80373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70821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42146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89874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3350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64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27126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4605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503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4795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53174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1543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98041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2685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3879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355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369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80704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29195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93569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6565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11835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7816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56601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740211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97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69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7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7277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744959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01983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40067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54801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8825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2791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60326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5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357492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963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80463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51699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018099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0373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286641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4560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41844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35451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5834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80625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437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78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34" Type="http://schemas.openxmlformats.org/officeDocument/2006/relationships/slideLayout" Target="../slideLayouts/slideLayout86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1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84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28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83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9.xml"/><Relationship Id="rId30" Type="http://schemas.openxmlformats.org/officeDocument/2006/relationships/slideLayout" Target="../slideLayouts/slideLayout82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3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32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9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34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32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slideLayout" Target="../slideLayouts/slideLayout150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ECEFC-8A56-4F63-9B62-16CA8304E165}" type="datetimeFigureOut">
              <a:rPr lang="en-GB" smtClean="0"/>
              <a:t>02/12/2017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68D5B-832B-4EA7-9BD6-5A51B857A79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576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2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500608" y="302786"/>
            <a:ext cx="7190784" cy="1632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TRƯỜNG ĐẠI HỌC CẦN THƠ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KHOA CÔNG NGHỆ THÔNG TIN &amp; TRUYỀN THÔNG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BỘ MÔN KHOA HỌC MÁY TÍNH</a:t>
            </a:r>
            <a:endParaRPr lang="vi-VN" sz="2200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0" y="2106968"/>
            <a:ext cx="12191999" cy="308788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3200" b="0" smtClean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CHATBOT TỰ ĐỘNG HỖ TRỢ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WEBSITE GỢI Ý ĐỊA ĐIỂM DU LỊCH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 HỢP VỚI SỞ THÍCH CÁ NHÂN</a:t>
            </a:r>
            <a:endParaRPr lang="en-US" sz="44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13"/>
          <p:cNvSpPr txBox="1">
            <a:spLocks/>
          </p:cNvSpPr>
          <p:nvPr/>
        </p:nvSpPr>
        <p:spPr>
          <a:xfrm>
            <a:off x="2500608" y="5288770"/>
            <a:ext cx="3185669" cy="8746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Giảng viên hướng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dẫn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2200" b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TS. Nguyễn Thị Thu An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13"/>
          <p:cNvSpPr txBox="1">
            <a:spLocks/>
          </p:cNvSpPr>
          <p:nvPr/>
        </p:nvSpPr>
        <p:spPr>
          <a:xfrm>
            <a:off x="6831495" y="5289923"/>
            <a:ext cx="2859897" cy="12831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Sinh viên thực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hiện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Nguyễn Thanh Tâm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B1310452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5610808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6337696" y="2167696"/>
            <a:ext cx="5854304" cy="6550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96000" y="2229455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6337696" y="3178129"/>
            <a:ext cx="5854304" cy="59874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GIẢI QUYẾT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096000" y="3239888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337696" y="4250320"/>
            <a:ext cx="3941595" cy="57347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00" y="4312079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6096000" y="1179849"/>
            <a:ext cx="6096000" cy="730893"/>
          </a:xfrm>
        </p:spPr>
        <p:txBody>
          <a:bodyPr/>
          <a:lstStyle/>
          <a:p>
            <a:r>
              <a:rPr lang="es-ES_tradnl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s-ES_tradnl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910630" y="-1418860"/>
            <a:ext cx="1711135" cy="3970867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7" name="Rectángulo redondeado 47"/>
          <p:cNvSpPr/>
          <p:nvPr/>
        </p:nvSpPr>
        <p:spPr>
          <a:xfrm>
            <a:off x="6096000" y="5384269"/>
            <a:ext cx="133200" cy="81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337695" y="5322511"/>
            <a:ext cx="3941595" cy="627717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65234" y="1206513"/>
            <a:ext cx="3717679" cy="4143482"/>
          </a:xfrm>
        </p:spPr>
        <p:txBody>
          <a:bodyPr/>
          <a:lstStyle/>
          <a:p>
            <a:pPr algn="ctr"/>
            <a:r>
              <a:rPr lang="es-ES_tradnl" sz="35000">
                <a:solidFill>
                  <a:srgbClr val="FFFF00"/>
                </a:solidFill>
                <a:cs typeface="Times New Roman" panose="02020603050405020304" pitchFamily="18" charset="0"/>
              </a:rPr>
              <a:t>N</a:t>
            </a:r>
            <a:endParaRPr lang="es-ES_tradnl" sz="3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855329" y="4102474"/>
            <a:ext cx="6554941" cy="769275"/>
          </a:xfrm>
        </p:spPr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TRAVELBOT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271006" y="1101653"/>
            <a:ext cx="772358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s-ES_tradnl" sz="18900" b="1" smtClean="0">
                <a:solidFill>
                  <a:srgbClr val="22957B"/>
                </a:solidFill>
                <a:latin typeface="Times New Roman" panose="02020603050405020304" pitchFamily="18" charset="0"/>
                <a:ea typeface="Raleway Black" charset="0"/>
                <a:cs typeface="Times New Roman" panose="02020603050405020304" pitchFamily="18" charset="0"/>
              </a:rPr>
              <a:t>DEMO</a:t>
            </a:r>
            <a:endParaRPr lang="es-ES_tradnl" sz="18900" b="1" dirty="0">
              <a:solidFill>
                <a:srgbClr val="22957B"/>
              </a:solidFill>
              <a:latin typeface="Times New Roman" panose="02020603050405020304" pitchFamily="18" charset="0"/>
              <a:ea typeface="Raleway Blac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velB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1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7195929" y="3296228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2661"/>
          <a:stretch>
            <a:fillRect/>
          </a:stretch>
        </p:blipFill>
        <p:spPr/>
      </p:pic>
      <p:sp>
        <p:nvSpPr>
          <p:cNvPr id="18" name="Text Placeholder 20"/>
          <p:cNvSpPr txBox="1">
            <a:spLocks/>
          </p:cNvSpPr>
          <p:nvPr/>
        </p:nvSpPr>
        <p:spPr>
          <a:xfrm>
            <a:off x="7195930" y="4617882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từ điển AIML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63" y="4666618"/>
            <a:ext cx="609653" cy="609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63" y="3344964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343258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112533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ĐIỂM ĐÁNH GIÁ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18685852"/>
              </p:ext>
            </p:extLst>
          </p:nvPr>
        </p:nvGraphicFramePr>
        <p:xfrm>
          <a:off x="1976621" y="1878674"/>
          <a:ext cx="8256896" cy="497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24079" y="5130131"/>
            <a:ext cx="2887260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004B62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3000" dirty="0">
              <a:solidFill>
                <a:srgbClr val="004B62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423260" y="5130131"/>
            <a:ext cx="3387877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NGÔN NGỮ</a:t>
            </a:r>
            <a:endParaRPr lang="en-US" sz="30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8323058" y="5130131"/>
            <a:ext cx="2614573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C5E04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</a:t>
            </a:r>
            <a:endParaRPr lang="en-US" sz="3000" dirty="0">
              <a:solidFill>
                <a:srgbClr val="C5E04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2262559"/>
            <a:ext cx="2614243" cy="2614243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7" y="2262559"/>
            <a:ext cx="2614243" cy="2614243"/>
          </a:xfrm>
        </p:spPr>
      </p:pic>
      <p:sp>
        <p:nvSpPr>
          <p:cNvPr id="15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583053" y="885788"/>
            <a:ext cx="1012167" cy="1117232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0" y="4281485"/>
            <a:ext cx="12192000" cy="769275"/>
          </a:xfrm>
        </p:spPr>
        <p:txBody>
          <a:bodyPr/>
          <a:lstStyle/>
          <a:p>
            <a:pPr algn="ctr"/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THẦY, CÔ VÀ CÁC BẠN ĐÃ LẮNG NGHE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313498" y="2514740"/>
            <a:ext cx="5551276" cy="1202493"/>
          </a:xfrm>
        </p:spPr>
        <p:txBody>
          <a:bodyPr/>
          <a:lstStyle/>
          <a:p>
            <a:pPr algn="ctr"/>
            <a:r>
              <a:rPr lang="en-US" sz="9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</a:t>
            </a:r>
            <a:endParaRPr lang="en-US" sz="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131</Words>
  <Application>Microsoft Office PowerPoint</Application>
  <PresentationFormat>Widescreen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Arial</vt:lpstr>
      <vt:lpstr>Calibri</vt:lpstr>
      <vt:lpstr>Calibri Light</vt:lpstr>
      <vt:lpstr>FontAwesome</vt:lpstr>
      <vt:lpstr>Lato Regular</vt:lpstr>
      <vt:lpstr>Raleway</vt:lpstr>
      <vt:lpstr>Raleway Black</vt:lpstr>
      <vt:lpstr>Raleway Light</vt:lpstr>
      <vt:lpstr>Times New Roman</vt:lpstr>
      <vt:lpstr>Office Theme</vt:lpstr>
      <vt:lpstr>Clear whitout slide number</vt:lpstr>
      <vt:lpstr>Diseño personalizado</vt:lpstr>
      <vt:lpstr>1_Diseño personalizado</vt:lpstr>
      <vt:lpstr>2_Diseño personalizado</vt:lpstr>
      <vt:lpstr>3_Diseño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Nguyen</dc:creator>
  <cp:lastModifiedBy>Tam Nguyen</cp:lastModifiedBy>
  <cp:revision>38</cp:revision>
  <dcterms:created xsi:type="dcterms:W3CDTF">2017-12-01T12:32:20Z</dcterms:created>
  <dcterms:modified xsi:type="dcterms:W3CDTF">2017-12-01T18:12:10Z</dcterms:modified>
</cp:coreProperties>
</file>